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79" r:id="rId5"/>
    <p:sldId id="280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erlin Sans FB" pitchFamily="34" charset="0"/>
              </a:rPr>
              <a:t>Introduction to Molecular Biology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 Lab 7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Dr.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Rawa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Abdul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Redha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Aziz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Ph.D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Antibiotics/ Molecular biology</a:t>
            </a:r>
            <a:endParaRPr lang="ar-IQ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2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t="16317" r="17016" b="42890"/>
          <a:stretch/>
        </p:blipFill>
        <p:spPr bwMode="auto">
          <a:xfrm>
            <a:off x="0" y="13855"/>
            <a:ext cx="9144000" cy="6691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2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t="57609" r="17016" b="5261"/>
          <a:stretch/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92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2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t="12529" r="15268" b="9255"/>
          <a:stretch/>
        </p:blipFill>
        <p:spPr bwMode="auto">
          <a:xfrm>
            <a:off x="-6928" y="0"/>
            <a:ext cx="9150927" cy="6830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73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2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t="12082" r="17950" b="8270"/>
          <a:stretch/>
        </p:blipFill>
        <p:spPr bwMode="auto">
          <a:xfrm>
            <a:off x="-13856" y="0"/>
            <a:ext cx="915785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68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828800"/>
            <a:ext cx="4525962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" pitchFamily="34" charset="0"/>
              </a:rPr>
              <a:t>Any Question?</a:t>
            </a:r>
            <a:endParaRPr lang="ar-IQ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229</TotalTime>
  <Words>18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Introduction to Molecular Biology  Lab 7</vt:lpstr>
      <vt:lpstr>PowerPoint Presentation</vt:lpstr>
      <vt:lpstr>PowerPoint Presentation</vt:lpstr>
      <vt:lpstr>PowerPoint Presentation</vt:lpstr>
      <vt:lpstr>PowerPoint Presentation</vt:lpstr>
      <vt:lpstr>Any Question?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DR.Ahmed Saker 2o1O</cp:lastModifiedBy>
  <cp:revision>170</cp:revision>
  <dcterms:created xsi:type="dcterms:W3CDTF">2006-08-16T00:00:00Z</dcterms:created>
  <dcterms:modified xsi:type="dcterms:W3CDTF">2018-11-18T18:01:41Z</dcterms:modified>
</cp:coreProperties>
</file>